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4D482-08A7-4AD1-A547-A1C38B0875F5}" v="321" dt="2020-06-18T14:54:04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flying through the air&#10;&#10;Description generated with high confidence">
            <a:extLst>
              <a:ext uri="{FF2B5EF4-FFF2-40B4-BE49-F238E27FC236}">
                <a16:creationId xmlns:a16="http://schemas.microsoft.com/office/drawing/2014/main" id="{ADA60DB7-214A-41F0-BC09-79F5C043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ja-JP" altLang="en-US" sz="4000" b="1">
                <a:ea typeface="ＭＳ Ｐゴシック"/>
                <a:cs typeface="Calibri Light"/>
              </a:rPr>
              <a:t>Hi~</a:t>
            </a:r>
            <a:br>
              <a:rPr lang="ja-JP" altLang="en-US" sz="4000" dirty="0">
                <a:ea typeface="ＭＳ Ｐゴシック"/>
                <a:cs typeface="Calibri Light"/>
              </a:rPr>
            </a:br>
            <a:r>
              <a:rPr lang="ja-JP" altLang="en-US" sz="4000">
                <a:ea typeface="ＭＳ Ｐゴシック"/>
                <a:cs typeface="Calibri Light"/>
              </a:rPr>
              <a:t>我是禹平</a:t>
            </a:r>
            <a:endParaRPr lang="ja-JP" altLang="en-US" sz="4000" dirty="0">
              <a:ea typeface="ＭＳ Ｐゴシック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3200">
                <a:latin typeface="Calibri Light"/>
                <a:ea typeface="ＭＳ Ｐゴシック"/>
                <a:cs typeface="Calibri Light"/>
              </a:rPr>
              <a:t>請多多指教</a:t>
            </a:r>
            <a:endParaRPr lang="en-US" sz="3200">
              <a:ea typeface="ＭＳ Ｐゴシック"/>
              <a:cs typeface="Calibri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6116-C518-4486-8EE7-C5D16CC6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42BC4-DF76-4713-8D5A-44B783FC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oup of people standing in front of a house&#10;&#10;Description generated with very high confidence">
            <a:extLst>
              <a:ext uri="{FF2B5EF4-FFF2-40B4-BE49-F238E27FC236}">
                <a16:creationId xmlns:a16="http://schemas.microsoft.com/office/drawing/2014/main" id="{7AEFF233-B61D-4B33-9393-4C74F72F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9" r="-1" b="5670"/>
          <a:stretch/>
        </p:blipFill>
        <p:spPr>
          <a:xfrm>
            <a:off x="112967" y="279978"/>
            <a:ext cx="6032779" cy="3202859"/>
          </a:xfrm>
          <a:prstGeom prst="rect">
            <a:avLst/>
          </a:prstGeom>
        </p:spPr>
      </p:pic>
      <p:pic>
        <p:nvPicPr>
          <p:cNvPr id="4" name="Picture 4" descr="A group of people in a forest&#10;&#10;Description generated with very high confidence">
            <a:extLst>
              <a:ext uri="{FF2B5EF4-FFF2-40B4-BE49-F238E27FC236}">
                <a16:creationId xmlns:a16="http://schemas.microsoft.com/office/drawing/2014/main" id="{9C74F55A-DCE2-4F08-8414-7F497E9B3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010" t="-1361" r="255" b="1361"/>
          <a:stretch/>
        </p:blipFill>
        <p:spPr>
          <a:xfrm>
            <a:off x="-419388" y="3544911"/>
            <a:ext cx="4677427" cy="3069614"/>
          </a:xfrm>
          <a:prstGeom prst="rect">
            <a:avLst/>
          </a:prstGeom>
        </p:spPr>
      </p:pic>
      <p:pic>
        <p:nvPicPr>
          <p:cNvPr id="7" name="Picture 7" descr="A person standing on a rock&#10;&#10;Description generated with very high confidence">
            <a:extLst>
              <a:ext uri="{FF2B5EF4-FFF2-40B4-BE49-F238E27FC236}">
                <a16:creationId xmlns:a16="http://schemas.microsoft.com/office/drawing/2014/main" id="{E4A9DFAA-C54B-48AB-9619-5FDE86368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9" t="9082" r="18148" b="9506"/>
          <a:stretch/>
        </p:blipFill>
        <p:spPr>
          <a:xfrm>
            <a:off x="4365697" y="3540766"/>
            <a:ext cx="1778007" cy="3065344"/>
          </a:xfrm>
          <a:prstGeom prst="rect">
            <a:avLst/>
          </a:prstGeom>
        </p:spPr>
      </p:pic>
      <p:pic>
        <p:nvPicPr>
          <p:cNvPr id="8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5DF1B87-A8DF-4DC0-B84F-FEA6601D2F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04" r="4569" b="-1"/>
          <a:stretch/>
        </p:blipFill>
        <p:spPr>
          <a:xfrm>
            <a:off x="6301114" y="279978"/>
            <a:ext cx="5736165" cy="63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erson swimming in a body of water&#10;&#10;Description generated with high confidence">
            <a:extLst>
              <a:ext uri="{FF2B5EF4-FFF2-40B4-BE49-F238E27FC236}">
                <a16:creationId xmlns:a16="http://schemas.microsoft.com/office/drawing/2014/main" id="{1690DDBB-AD71-45E4-AE04-5EDA4E1FB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18" b="-2"/>
          <a:stretch/>
        </p:blipFill>
        <p:spPr>
          <a:xfrm>
            <a:off x="4500768" y="-1"/>
            <a:ext cx="2829214" cy="2183054"/>
          </a:xfrm>
          <a:prstGeom prst="rect">
            <a:avLst/>
          </a:prstGeom>
        </p:spPr>
      </p:pic>
      <p:pic>
        <p:nvPicPr>
          <p:cNvPr id="11" name="Picture 11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CB809C2D-435E-4604-B891-E03F65743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8" r="6" b="6"/>
          <a:stretch/>
        </p:blipFill>
        <p:spPr>
          <a:xfrm>
            <a:off x="4500768" y="2274491"/>
            <a:ext cx="2825496" cy="2241463"/>
          </a:xfrm>
          <a:prstGeom prst="rect">
            <a:avLst/>
          </a:prstGeom>
        </p:spPr>
      </p:pic>
      <p:pic>
        <p:nvPicPr>
          <p:cNvPr id="9" name="Picture 9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F9CF691C-65FF-44C4-8A8A-7B215B2DC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2"/>
          <a:stretch/>
        </p:blipFill>
        <p:spPr>
          <a:xfrm>
            <a:off x="7413990" y="10"/>
            <a:ext cx="4614002" cy="3383270"/>
          </a:xfrm>
          <a:prstGeom prst="rect">
            <a:avLst/>
          </a:prstGeom>
        </p:spPr>
      </p:pic>
      <p:pic>
        <p:nvPicPr>
          <p:cNvPr id="10" name="Picture 10" descr="A group of people posing in front of a body of water&#10;&#10;Description generated with very high confidence">
            <a:extLst>
              <a:ext uri="{FF2B5EF4-FFF2-40B4-BE49-F238E27FC236}">
                <a16:creationId xmlns:a16="http://schemas.microsoft.com/office/drawing/2014/main" id="{1DBB2206-645D-45D2-A752-02438837E2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3" r="6" b="6"/>
          <a:stretch/>
        </p:blipFill>
        <p:spPr>
          <a:xfrm>
            <a:off x="4497052" y="4616536"/>
            <a:ext cx="2829212" cy="2241464"/>
          </a:xfrm>
          <a:prstGeom prst="rect">
            <a:avLst/>
          </a:prstGeom>
        </p:spPr>
      </p:pic>
      <p:pic>
        <p:nvPicPr>
          <p:cNvPr id="8" name="Picture 8" descr="A group of people on a beach posing for the camera&#10;&#10;Description generated with very high confidence">
            <a:extLst>
              <a:ext uri="{FF2B5EF4-FFF2-40B4-BE49-F238E27FC236}">
                <a16:creationId xmlns:a16="http://schemas.microsoft.com/office/drawing/2014/main" id="{9F303DB7-3C03-498F-BDBF-338D7469AB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31"/>
          <a:stretch/>
        </p:blipFill>
        <p:spPr>
          <a:xfrm>
            <a:off x="7413990" y="3474720"/>
            <a:ext cx="4614002" cy="3383280"/>
          </a:xfrm>
          <a:prstGeom prst="rect">
            <a:avLst/>
          </a:prstGeom>
        </p:spPr>
      </p:pic>
      <p:pic>
        <p:nvPicPr>
          <p:cNvPr id="3" name="Picture 3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15DA1986-C2B8-446B-A2A3-4B9B3BF3A5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0" r="13494" b="-181"/>
          <a:stretch/>
        </p:blipFill>
        <p:spPr>
          <a:xfrm>
            <a:off x="121085" y="2306"/>
            <a:ext cx="4309291" cy="68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7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636D-3C4A-4A82-A472-8B763FD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person, animal, reptile, sitting&#10;&#10;Description generated with very high confidence">
            <a:extLst>
              <a:ext uri="{FF2B5EF4-FFF2-40B4-BE49-F238E27FC236}">
                <a16:creationId xmlns:a16="http://schemas.microsoft.com/office/drawing/2014/main" id="{160D81A3-8292-4A31-8C5B-E7B0DE353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409" y="-21964"/>
            <a:ext cx="5018907" cy="3756352"/>
          </a:xfrm>
        </p:spPr>
      </p:pic>
      <p:pic>
        <p:nvPicPr>
          <p:cNvPr id="5" name="Picture 5" descr="A person holding a dog&#10;&#10;Description generated with high confidence">
            <a:extLst>
              <a:ext uri="{FF2B5EF4-FFF2-40B4-BE49-F238E27FC236}">
                <a16:creationId xmlns:a16="http://schemas.microsoft.com/office/drawing/2014/main" id="{F0C5E03B-540A-4CC2-B6A0-43F391AE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75" y="-21399"/>
            <a:ext cx="4977007" cy="3758852"/>
          </a:xfrm>
          <a:prstGeom prst="rect">
            <a:avLst/>
          </a:prstGeom>
        </p:spPr>
      </p:pic>
      <p:pic>
        <p:nvPicPr>
          <p:cNvPr id="6" name="Picture 6" descr="A group of people in a forest&#10;&#10;Description generated with very high confidence">
            <a:extLst>
              <a:ext uri="{FF2B5EF4-FFF2-40B4-BE49-F238E27FC236}">
                <a16:creationId xmlns:a16="http://schemas.microsoft.com/office/drawing/2014/main" id="{9AEABBE7-28D3-42A8-B09C-176C36F1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8" t="33917" r="653" b="2711"/>
          <a:stretch/>
        </p:blipFill>
        <p:spPr>
          <a:xfrm>
            <a:off x="1070973" y="3825647"/>
            <a:ext cx="6595359" cy="3011779"/>
          </a:xfrm>
          <a:prstGeom prst="rect">
            <a:avLst/>
          </a:prstGeom>
        </p:spPr>
      </p:pic>
      <p:pic>
        <p:nvPicPr>
          <p:cNvPr id="3" name="Picture 6" descr="A cat sitting on the floor&#10;&#10;Description generated with very high confidence">
            <a:extLst>
              <a:ext uri="{FF2B5EF4-FFF2-40B4-BE49-F238E27FC236}">
                <a16:creationId xmlns:a16="http://schemas.microsoft.com/office/drawing/2014/main" id="{CD91C042-6586-4366-AC6D-B98C5B1DF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58" r="-453" b="21320"/>
          <a:stretch/>
        </p:blipFill>
        <p:spPr>
          <a:xfrm>
            <a:off x="7725311" y="3824614"/>
            <a:ext cx="3401085" cy="30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0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Hi~ 我是禹平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146</cp:revision>
  <dcterms:created xsi:type="dcterms:W3CDTF">2020-06-18T13:20:09Z</dcterms:created>
  <dcterms:modified xsi:type="dcterms:W3CDTF">2020-06-18T15:06:53Z</dcterms:modified>
</cp:coreProperties>
</file>